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87" r:id="rId2"/>
    <p:sldId id="288" r:id="rId3"/>
    <p:sldId id="289" r:id="rId4"/>
    <p:sldId id="290" r:id="rId5"/>
    <p:sldId id="294" r:id="rId6"/>
    <p:sldId id="295" r:id="rId7"/>
    <p:sldId id="296" r:id="rId8"/>
    <p:sldId id="297" r:id="rId9"/>
    <p:sldId id="298" r:id="rId10"/>
    <p:sldId id="299" r:id="rId11"/>
    <p:sldId id="300" r:id="rId12"/>
  </p:sldIdLst>
  <p:sldSz cx="9144000" cy="6858000" type="screen4x3"/>
  <p:notesSz cx="6858000" cy="9144000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521415D9-36F7-43E2-AB2F-B90AF26B5E84}">
      <p14:sectionLst xmlns:p14="http://schemas.microsoft.com/office/powerpoint/2010/main">
        <p14:section name="Standardabschnitt" id="{47BCE155-5FE9-404A-8B77-169FC6EFC8E0}">
          <p14:sldIdLst>
            <p14:sldId id="287"/>
            <p14:sldId id="288"/>
            <p14:sldId id="289"/>
            <p14:sldId id="290"/>
            <p14:sldId id="294"/>
            <p14:sldId id="295"/>
            <p14:sldId id="296"/>
            <p14:sldId id="297"/>
            <p14:sldId id="298"/>
            <p14:sldId id="299"/>
            <p14:sldId id="3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na" initials="C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3051"/>
    <a:srgbClr val="183D68"/>
    <a:srgbClr val="959595"/>
    <a:srgbClr val="ABABAB"/>
    <a:srgbClr val="989898"/>
    <a:srgbClr val="838383"/>
    <a:srgbClr val="878A8F"/>
    <a:srgbClr val="F701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1" autoAdjust="0"/>
    <p:restoredTop sz="94660" autoAdjust="0"/>
  </p:normalViewPr>
  <p:slideViewPr>
    <p:cSldViewPr snapToGrid="0" snapToObjects="1">
      <p:cViewPr varScale="1">
        <p:scale>
          <a:sx n="66" d="100"/>
          <a:sy n="66" d="100"/>
        </p:scale>
        <p:origin x="58" y="4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notesViewPr>
    <p:cSldViewPr snapToGrid="0" snapToObjects="1">
      <p:cViewPr varScale="1">
        <p:scale>
          <a:sx n="147" d="100"/>
          <a:sy n="147" d="100"/>
        </p:scale>
        <p:origin x="-4824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600D62BF-BC3D-5643-8C6B-023F23C60991}" type="datetime1">
              <a:rPr lang="de-DE"/>
              <a:pPr>
                <a:defRPr/>
              </a:pPr>
              <a:t>17.01.2023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893D5CDE-6566-B845-89DF-0B7264588353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58235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44DB3E88-E418-044F-AA16-C508DA6016E0}" type="datetime1">
              <a:rPr lang="de-DE"/>
              <a:pPr>
                <a:defRPr/>
              </a:pPr>
              <a:t>17.01.2023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 noProof="0"/>
              <a:t>Mastertextformat bearbeiten</a:t>
            </a:r>
          </a:p>
          <a:p>
            <a:pPr lvl="1"/>
            <a:r>
              <a:rPr lang="de-AT" noProof="0"/>
              <a:t>Zweite Ebene</a:t>
            </a:r>
          </a:p>
          <a:p>
            <a:pPr lvl="2"/>
            <a:r>
              <a:rPr lang="de-AT" noProof="0"/>
              <a:t>Dritte Ebene</a:t>
            </a:r>
          </a:p>
          <a:p>
            <a:pPr lvl="3"/>
            <a:r>
              <a:rPr lang="de-AT" noProof="0"/>
              <a:t>Vierte Ebene</a:t>
            </a:r>
          </a:p>
          <a:p>
            <a:pPr lvl="4"/>
            <a:r>
              <a:rPr lang="de-AT" noProof="0"/>
              <a:t>Fünfte Ebene</a:t>
            </a:r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charset="0"/>
              </a:defRPr>
            </a:lvl1pPr>
          </a:lstStyle>
          <a:p>
            <a:pPr>
              <a:defRPr/>
            </a:pPr>
            <a:fld id="{792047E7-3E0C-6048-A5D9-00D46758416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273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ＭＳ Ｐゴシック" pitchFamily="-107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0"/>
            <a:ext cx="9144000" cy="6355080"/>
          </a:xfrm>
          <a:prstGeom prst="rect">
            <a:avLst/>
          </a:prstGeom>
        </p:spPr>
      </p:pic>
      <p:sp>
        <p:nvSpPr>
          <p:cNvPr id="5" name="Textfeld 271"/>
          <p:cNvSpPr txBox="1">
            <a:spLocks noChangeArrowheads="1"/>
          </p:cNvSpPr>
          <p:nvPr userDrawn="1"/>
        </p:nvSpPr>
        <p:spPr bwMode="auto">
          <a:xfrm>
            <a:off x="7493906" y="856995"/>
            <a:ext cx="14401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200" spc="20" baseline="0" dirty="0">
                <a:cs typeface="Arial" charset="0"/>
              </a:rPr>
              <a:t>WISSEN</a:t>
            </a:r>
          </a:p>
          <a:p>
            <a:pPr algn="r" eaLnBrk="1" hangingPunct="1"/>
            <a:r>
              <a:rPr lang="de-DE" sz="1200" spc="20" baseline="0" dirty="0">
                <a:cs typeface="Arial" charset="0"/>
              </a:rPr>
              <a:t>TECHNIK</a:t>
            </a:r>
          </a:p>
          <a:p>
            <a:pPr algn="r" eaLnBrk="1" hangingPunct="1"/>
            <a:r>
              <a:rPr lang="de-DE" sz="1200" spc="20" baseline="0" dirty="0">
                <a:cs typeface="Arial" charset="0"/>
              </a:rPr>
              <a:t>LEIDENSCHAFT</a:t>
            </a:r>
          </a:p>
        </p:txBody>
      </p:sp>
      <p:sp>
        <p:nvSpPr>
          <p:cNvPr id="13" name="Titel 2"/>
          <p:cNvSpPr>
            <a:spLocks noGrp="1"/>
          </p:cNvSpPr>
          <p:nvPr>
            <p:ph type="title" hasCustomPrompt="1"/>
          </p:nvPr>
        </p:nvSpPr>
        <p:spPr>
          <a:xfrm>
            <a:off x="720726" y="1069200"/>
            <a:ext cx="7001102" cy="2489199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4500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Klicken und eine </a:t>
            </a:r>
            <a:br>
              <a:rPr lang="de-DE" dirty="0"/>
            </a:br>
            <a:r>
              <a:rPr lang="de-DE" dirty="0"/>
              <a:t>Überschrift hinzufügen</a:t>
            </a:r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20724" y="4341600"/>
            <a:ext cx="7001103" cy="421200"/>
          </a:xfrm>
        </p:spPr>
        <p:txBody>
          <a:bodyPr/>
          <a:lstStyle>
            <a:lvl1pPr>
              <a:defRPr sz="2000" smtClean="0"/>
            </a:lvl1pPr>
          </a:lstStyle>
          <a:p>
            <a:pPr>
              <a:defRPr/>
            </a:pPr>
            <a:r>
              <a:rPr lang="de-AT"/>
              <a:t>Datum wie Fußzeilentext zentral eingeben </a:t>
            </a:r>
            <a:endParaRPr lang="de-DE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0725" y="3560400"/>
            <a:ext cx="7001103" cy="652462"/>
          </a:xfrm>
        </p:spPr>
        <p:txBody>
          <a:bodyPr anchor="b" anchorCtr="0"/>
          <a:lstStyle>
            <a:lvl1pPr algn="l">
              <a:defRPr sz="2000" b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de-DE" dirty="0"/>
              <a:t>Fußzeilentext im Menüpunkt „Kopf- und Fußzeile“ eingeben und für alle Folien übernehmen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20726" y="6456066"/>
            <a:ext cx="7435777" cy="276999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AT" dirty="0"/>
              <a:t>Klicken und Webadresse einfügen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60436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2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60"/>
            <a:ext cx="9144000" cy="6355080"/>
          </a:xfrm>
          <a:prstGeom prst="rect">
            <a:avLst/>
          </a:prstGeom>
        </p:spPr>
      </p:pic>
      <p:sp>
        <p:nvSpPr>
          <p:cNvPr id="17" name="Textplatzhalt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20726" y="6456066"/>
            <a:ext cx="7435777" cy="276999"/>
          </a:xfrm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a web </a:t>
            </a:r>
            <a:r>
              <a:rPr lang="de-DE" dirty="0" err="1"/>
              <a:t>adress</a:t>
            </a:r>
            <a:endParaRPr lang="de-DE" dirty="0"/>
          </a:p>
        </p:txBody>
      </p:sp>
      <p:sp>
        <p:nvSpPr>
          <p:cNvPr id="13" name="Titel 2"/>
          <p:cNvSpPr>
            <a:spLocks noGrp="1"/>
          </p:cNvSpPr>
          <p:nvPr>
            <p:ph type="title" hasCustomPrompt="1"/>
          </p:nvPr>
        </p:nvSpPr>
        <p:spPr>
          <a:xfrm>
            <a:off x="720726" y="1069200"/>
            <a:ext cx="7001102" cy="2489199"/>
          </a:xfrm>
        </p:spPr>
        <p:txBody>
          <a:bodyPr anchor="b">
            <a:normAutofit/>
          </a:bodyPr>
          <a:lstStyle>
            <a:lvl1pPr marL="0" marR="0" indent="0" algn="l" defTabSz="4572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500" baseline="0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 </a:t>
            </a:r>
            <a:r>
              <a:rPr lang="de-DE" dirty="0" err="1"/>
              <a:t>cover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headline</a:t>
            </a:r>
            <a:endParaRPr lang="de-DE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20725" y="4341600"/>
            <a:ext cx="7001102" cy="422824"/>
          </a:xfrm>
        </p:spPr>
        <p:txBody>
          <a:bodyPr/>
          <a:lstStyle>
            <a:lvl1pPr>
              <a:defRPr sz="2000" smtClean="0"/>
            </a:lvl1pPr>
          </a:lstStyle>
          <a:p>
            <a:r>
              <a:rPr lang="en-GB" dirty="0"/>
              <a:t>Enter date also using menu item “Header and Footer” </a:t>
            </a:r>
            <a:endParaRPr lang="de-AT" dirty="0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0725" y="3560400"/>
            <a:ext cx="7001102" cy="652462"/>
          </a:xfrm>
        </p:spPr>
        <p:txBody>
          <a:bodyPr anchor="b" anchorCtr="0"/>
          <a:lstStyle>
            <a:lvl1pPr algn="l">
              <a:defRPr sz="2000" b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en-GB" dirty="0"/>
              <a:t>Enter footer text using menu item “Header and Footer” </a:t>
            </a:r>
            <a:br>
              <a:rPr lang="en-GB" dirty="0"/>
            </a:br>
            <a:r>
              <a:rPr lang="en-GB" dirty="0"/>
              <a:t>and accept for all slides.</a:t>
            </a:r>
            <a:endParaRPr lang="de-AT" dirty="0"/>
          </a:p>
        </p:txBody>
      </p:sp>
      <p:sp>
        <p:nvSpPr>
          <p:cNvPr id="21" name="Textfeld 271"/>
          <p:cNvSpPr txBox="1">
            <a:spLocks noChangeArrowheads="1"/>
          </p:cNvSpPr>
          <p:nvPr userDrawn="1"/>
        </p:nvSpPr>
        <p:spPr bwMode="auto">
          <a:xfrm>
            <a:off x="7493906" y="856995"/>
            <a:ext cx="144013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de-DE" sz="1200" spc="90" baseline="0" dirty="0">
                <a:cs typeface="Arial" charset="0"/>
              </a:rPr>
              <a:t>SCIENCE</a:t>
            </a:r>
          </a:p>
          <a:p>
            <a:pPr algn="r" eaLnBrk="1" hangingPunct="1"/>
            <a:r>
              <a:rPr lang="de-DE" sz="1200" spc="90" baseline="0" dirty="0">
                <a:cs typeface="Arial" charset="0"/>
              </a:rPr>
              <a:t>PASSION</a:t>
            </a:r>
            <a:br>
              <a:rPr lang="de-DE" sz="1200" spc="90" baseline="0" dirty="0">
                <a:cs typeface="Arial" charset="0"/>
              </a:rPr>
            </a:br>
            <a:r>
              <a:rPr lang="de-DE" sz="1200" spc="90" baseline="0" dirty="0">
                <a:cs typeface="Arial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337821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llkommen/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3420000"/>
          </a:xfrm>
          <a:prstGeom prst="rect">
            <a:avLst/>
          </a:prstGeom>
        </p:spPr>
      </p:pic>
      <p:sp>
        <p:nvSpPr>
          <p:cNvPr id="24" name="Bildplatzhalter 2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9143999" cy="3420000"/>
          </a:xfrm>
        </p:spPr>
        <p:txBody>
          <a:bodyPr/>
          <a:lstStyle>
            <a:lvl1pPr marL="0" marR="0" indent="0" algn="l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lvl1pPr>
          </a:lstStyle>
          <a:p>
            <a:r>
              <a:rPr lang="de-DE" dirty="0"/>
              <a:t>Klicken und Bild einfügen/</a:t>
            </a:r>
            <a:r>
              <a:rPr lang="de-DE" dirty="0" err="1"/>
              <a:t>click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a </a:t>
            </a:r>
            <a:r>
              <a:rPr lang="de-DE" dirty="0" err="1"/>
              <a:t>picture</a:t>
            </a:r>
            <a:br>
              <a:rPr lang="de-DE" dirty="0"/>
            </a:br>
            <a:r>
              <a:rPr lang="de-DE" dirty="0"/>
              <a:t>25,4 x 9,5 cm, optimal 200 dpi</a:t>
            </a:r>
          </a:p>
          <a:p>
            <a:endParaRPr lang="de-DE" dirty="0"/>
          </a:p>
        </p:txBody>
      </p:sp>
      <p:sp>
        <p:nvSpPr>
          <p:cNvPr id="13" name="Titel 12"/>
          <p:cNvSpPr>
            <a:spLocks noGrp="1"/>
          </p:cNvSpPr>
          <p:nvPr>
            <p:ph type="title" hasCustomPrompt="1"/>
          </p:nvPr>
        </p:nvSpPr>
        <p:spPr>
          <a:xfrm>
            <a:off x="0" y="3384000"/>
            <a:ext cx="9144000" cy="720000"/>
          </a:xfrm>
          <a:solidFill>
            <a:schemeClr val="accent1"/>
          </a:solidFill>
          <a:ln>
            <a:noFill/>
          </a:ln>
        </p:spPr>
        <p:txBody>
          <a:bodyPr lIns="720000" tIns="28800">
            <a:normAutofit/>
          </a:bodyPr>
          <a:lstStyle>
            <a:lvl1pPr>
              <a:defRPr sz="4000" baseline="0">
                <a:solidFill>
                  <a:srgbClr val="FFFFFF"/>
                </a:solidFill>
              </a:defRPr>
            </a:lvl1pPr>
          </a:lstStyle>
          <a:p>
            <a:r>
              <a:rPr lang="de-AT" dirty="0"/>
              <a:t>Titel hinzufügen/</a:t>
            </a:r>
            <a:r>
              <a:rPr lang="de-AT" dirty="0" err="1"/>
              <a:t>add</a:t>
            </a:r>
            <a:r>
              <a:rPr lang="de-AT" dirty="0"/>
              <a:t> a title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2" hasCustomPrompt="1"/>
          </p:nvPr>
        </p:nvSpPr>
        <p:spPr>
          <a:xfrm>
            <a:off x="7747200" y="320400"/>
            <a:ext cx="1177200" cy="432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de-DE" dirty="0"/>
              <a:t>Logo TU Graz</a:t>
            </a:r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720725" y="4171143"/>
            <a:ext cx="8004610" cy="1552493"/>
          </a:xfrm>
        </p:spPr>
        <p:txBody>
          <a:bodyPr/>
          <a:lstStyle>
            <a:lvl1pPr>
              <a:spcBef>
                <a:spcPts val="0"/>
              </a:spcBef>
              <a:spcAft>
                <a:spcPts val="900"/>
              </a:spcAft>
              <a:defRPr baseline="0"/>
            </a:lvl1pPr>
          </a:lstStyle>
          <a:p>
            <a:pPr lvl="0"/>
            <a:r>
              <a:rPr lang="de-AT" dirty="0"/>
              <a:t>Klicken und hinzufügen: Eventname, Datum, Ort, ... </a:t>
            </a:r>
            <a:br>
              <a:rPr lang="de-AT" dirty="0"/>
            </a:br>
            <a:r>
              <a:rPr lang="de-AT" dirty="0"/>
              <a:t>Click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add</a:t>
            </a:r>
            <a:r>
              <a:rPr lang="de-AT" dirty="0"/>
              <a:t>: </a:t>
            </a:r>
            <a:r>
              <a:rPr lang="de-AT" dirty="0" err="1"/>
              <a:t>event</a:t>
            </a:r>
            <a:r>
              <a:rPr lang="de-AT" dirty="0"/>
              <a:t> </a:t>
            </a:r>
            <a:r>
              <a:rPr lang="de-AT" dirty="0" err="1"/>
              <a:t>name</a:t>
            </a:r>
            <a:r>
              <a:rPr lang="de-AT" dirty="0"/>
              <a:t>, </a:t>
            </a:r>
            <a:r>
              <a:rPr lang="de-AT" dirty="0" err="1"/>
              <a:t>date</a:t>
            </a:r>
            <a:r>
              <a:rPr lang="de-AT" dirty="0"/>
              <a:t>, </a:t>
            </a:r>
            <a:r>
              <a:rPr lang="de-AT" dirty="0" err="1"/>
              <a:t>location</a:t>
            </a:r>
            <a:r>
              <a:rPr lang="de-AT" dirty="0"/>
              <a:t>, ...</a:t>
            </a:r>
          </a:p>
        </p:txBody>
      </p:sp>
      <p:sp>
        <p:nvSpPr>
          <p:cNvPr id="18" name="Textplatzhalt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720722" y="5820645"/>
            <a:ext cx="2203709" cy="350693"/>
          </a:xfrm>
        </p:spPr>
        <p:txBody>
          <a:bodyPr anchor="b" anchorCtr="0">
            <a:noAutofit/>
          </a:bodyPr>
          <a:lstStyle>
            <a:lvl1pPr>
              <a:defRPr sz="1200"/>
            </a:lvl1pPr>
          </a:lstStyle>
          <a:p>
            <a:pPr lvl="0"/>
            <a:r>
              <a:rPr lang="de-AT" dirty="0"/>
              <a:t>Platzhalter/</a:t>
            </a:r>
            <a:r>
              <a:rPr lang="de-AT" dirty="0" err="1"/>
              <a:t>place</a:t>
            </a:r>
            <a:r>
              <a:rPr lang="de-AT" dirty="0"/>
              <a:t> holder</a:t>
            </a:r>
            <a:br>
              <a:rPr lang="de-AT" dirty="0"/>
            </a:br>
            <a:r>
              <a:rPr lang="de-AT" dirty="0"/>
              <a:t>Unterstützt durch/</a:t>
            </a:r>
            <a:r>
              <a:rPr lang="de-AT" dirty="0" err="1"/>
              <a:t>supported</a:t>
            </a:r>
            <a:r>
              <a:rPr lang="de-AT" dirty="0"/>
              <a:t> by:</a:t>
            </a:r>
          </a:p>
        </p:txBody>
      </p:sp>
      <p:sp>
        <p:nvSpPr>
          <p:cNvPr id="25" name="Textplatzhalt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20726" y="6456066"/>
            <a:ext cx="7435777" cy="276999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AT" dirty="0"/>
              <a:t>Klicken und Webadresse hinzufügen/</a:t>
            </a:r>
            <a:r>
              <a:rPr lang="de-AT" dirty="0" err="1"/>
              <a:t>click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add</a:t>
            </a:r>
            <a:r>
              <a:rPr lang="de-AT" dirty="0"/>
              <a:t> a web </a:t>
            </a:r>
            <a:r>
              <a:rPr lang="de-AT" dirty="0" err="1"/>
              <a:t>adress</a:t>
            </a:r>
            <a:endParaRPr lang="de-DE" dirty="0"/>
          </a:p>
        </p:txBody>
      </p:sp>
      <p:sp>
        <p:nvSpPr>
          <p:cNvPr id="27" name="Textplatzhalter 26"/>
          <p:cNvSpPr>
            <a:spLocks noGrp="1"/>
          </p:cNvSpPr>
          <p:nvPr>
            <p:ph type="body" sz="quarter" idx="17" hasCustomPrompt="1"/>
          </p:nvPr>
        </p:nvSpPr>
        <p:spPr>
          <a:xfrm>
            <a:off x="5307012" y="3079543"/>
            <a:ext cx="3617913" cy="230187"/>
          </a:xfrm>
        </p:spPr>
        <p:txBody>
          <a:bodyPr anchor="b" anchorCtr="0">
            <a:noAutofit/>
          </a:bodyPr>
          <a:lstStyle>
            <a:lvl1pPr algn="r">
              <a:defRPr sz="1000"/>
            </a:lvl1pPr>
          </a:lstStyle>
          <a:p>
            <a:pPr lvl="0"/>
            <a:r>
              <a:rPr lang="de-AT" dirty="0"/>
              <a:t>Platzhalter Bildquelle/</a:t>
            </a:r>
            <a:r>
              <a:rPr lang="de-AT" dirty="0" err="1"/>
              <a:t>place</a:t>
            </a:r>
            <a:r>
              <a:rPr lang="de-AT" dirty="0"/>
              <a:t> holder </a:t>
            </a:r>
            <a:r>
              <a:rPr lang="de-AT" dirty="0" err="1"/>
              <a:t>image</a:t>
            </a:r>
            <a:r>
              <a:rPr lang="de-AT" dirty="0"/>
              <a:t> </a:t>
            </a:r>
            <a:r>
              <a:rPr lang="de-AT" dirty="0" err="1"/>
              <a:t>source</a:t>
            </a:r>
            <a:endParaRPr lang="de-DE" dirty="0"/>
          </a:p>
        </p:txBody>
      </p:sp>
      <p:sp>
        <p:nvSpPr>
          <p:cNvPr id="10" name="Rechteck 9"/>
          <p:cNvSpPr/>
          <p:nvPr userDrawn="1"/>
        </p:nvSpPr>
        <p:spPr>
          <a:xfrm>
            <a:off x="0" y="5873751"/>
            <a:ext cx="590296" cy="9842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1" name="Rechteck 10"/>
          <p:cNvSpPr/>
          <p:nvPr userDrawn="1"/>
        </p:nvSpPr>
        <p:spPr>
          <a:xfrm>
            <a:off x="-1" y="6354763"/>
            <a:ext cx="644455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9247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endParaRPr lang="de-DE" dirty="0"/>
          </a:p>
        </p:txBody>
      </p:sp>
      <p:sp>
        <p:nvSpPr>
          <p:cNvPr id="9" name="Datumsplatzhalter 8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0589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720000" y="601200"/>
            <a:ext cx="82080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1" name="Inhaltsplatzhalter 2"/>
          <p:cNvSpPr>
            <a:spLocks noGrp="1"/>
          </p:cNvSpPr>
          <p:nvPr>
            <p:ph idx="1"/>
          </p:nvPr>
        </p:nvSpPr>
        <p:spPr>
          <a:xfrm>
            <a:off x="720000" y="1800000"/>
            <a:ext cx="3960000" cy="4525963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6" name="Inhaltsplatzhalter 2"/>
          <p:cNvSpPr>
            <a:spLocks noGrp="1"/>
          </p:cNvSpPr>
          <p:nvPr>
            <p:ph idx="13"/>
          </p:nvPr>
        </p:nvSpPr>
        <p:spPr>
          <a:xfrm>
            <a:off x="4968000" y="1800000"/>
            <a:ext cx="3949954" cy="4525963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Textplatzhalter 15"/>
          <p:cNvSpPr>
            <a:spLocks noGrp="1"/>
          </p:cNvSpPr>
          <p:nvPr>
            <p:ph type="body" sz="quarter" idx="15"/>
          </p:nvPr>
        </p:nvSpPr>
        <p:spPr>
          <a:xfrm>
            <a:off x="720725" y="190801"/>
            <a:ext cx="8229600" cy="25369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0240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720000" y="601200"/>
            <a:ext cx="8229600" cy="1143000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1714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06748" y="2097090"/>
            <a:ext cx="8721352" cy="129960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2" name="Inhaltsplatzhalter 2"/>
          <p:cNvSpPr>
            <a:spLocks noGrp="1"/>
          </p:cNvSpPr>
          <p:nvPr>
            <p:ph idx="1"/>
          </p:nvPr>
        </p:nvSpPr>
        <p:spPr>
          <a:xfrm>
            <a:off x="206748" y="3728980"/>
            <a:ext cx="8721352" cy="2596984"/>
          </a:xfrm>
        </p:spPr>
        <p:txBody>
          <a:bodyPr/>
          <a:lstStyle>
            <a:lvl1pPr algn="ctr">
              <a:defRPr b="0"/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7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034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5"/>
          <p:cNvSpPr>
            <a:spLocks noGrp="1"/>
          </p:cNvSpPr>
          <p:nvPr>
            <p:ph type="body" sz="quarter" idx="14"/>
          </p:nvPr>
        </p:nvSpPr>
        <p:spPr>
          <a:xfrm>
            <a:off x="720725" y="190801"/>
            <a:ext cx="8229600" cy="253699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8788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354763"/>
            <a:ext cx="9144000" cy="5032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027" name="Titelplatzhalter 1"/>
          <p:cNvSpPr>
            <a:spLocks noGrp="1"/>
          </p:cNvSpPr>
          <p:nvPr>
            <p:ph type="title"/>
          </p:nvPr>
        </p:nvSpPr>
        <p:spPr bwMode="auto">
          <a:xfrm>
            <a:off x="720726" y="601663"/>
            <a:ext cx="819722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 dirty="0"/>
              <a:t>Mastertitelformat bearbeiten</a:t>
            </a:r>
            <a:endParaRPr lang="de-DE" dirty="0"/>
          </a:p>
        </p:txBody>
      </p:sp>
      <p:sp>
        <p:nvSpPr>
          <p:cNvPr id="1028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720725" y="1800225"/>
            <a:ext cx="8197228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AT" dirty="0"/>
              <a:t>Mastertextformat bearbeiten</a:t>
            </a:r>
          </a:p>
          <a:p>
            <a:pPr lvl="1"/>
            <a:r>
              <a:rPr lang="de-AT" dirty="0"/>
              <a:t>Zweite Ebene</a:t>
            </a:r>
          </a:p>
          <a:p>
            <a:pPr lvl="2"/>
            <a:r>
              <a:rPr lang="de-AT" dirty="0"/>
              <a:t>Dritte Ebene</a:t>
            </a:r>
          </a:p>
          <a:p>
            <a:pPr lvl="3"/>
            <a:r>
              <a:rPr lang="de-AT" dirty="0"/>
              <a:t>Vierte Ebene</a:t>
            </a:r>
          </a:p>
          <a:p>
            <a:pPr lvl="4"/>
            <a:r>
              <a:rPr lang="de-AT" dirty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20725" y="6596063"/>
            <a:ext cx="3724275" cy="21590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de-AT" dirty="0"/>
              <a:t>Datum wie Fußzeilentext zentral eingeben 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720726" y="6415088"/>
            <a:ext cx="8197228" cy="26035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 dirty="0"/>
              <a:t>Fußzeilentext im Menüpunkt „Kopf- und Fußzeile“ eingeben und für alle Folien übernehmen</a:t>
            </a:r>
          </a:p>
        </p:txBody>
      </p:sp>
      <p:cxnSp>
        <p:nvCxnSpPr>
          <p:cNvPr id="8" name="Gerade Verbindung 7"/>
          <p:cNvCxnSpPr/>
          <p:nvPr userDrawn="1"/>
        </p:nvCxnSpPr>
        <p:spPr bwMode="auto">
          <a:xfrm>
            <a:off x="720725" y="503238"/>
            <a:ext cx="8207375" cy="1587"/>
          </a:xfrm>
          <a:prstGeom prst="line">
            <a:avLst/>
          </a:prstGeom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/>
          <p:cNvSpPr/>
          <p:nvPr userDrawn="1"/>
        </p:nvSpPr>
        <p:spPr>
          <a:xfrm>
            <a:off x="0" y="503238"/>
            <a:ext cx="503238" cy="504825"/>
          </a:xfrm>
          <a:prstGeom prst="rect">
            <a:avLst/>
          </a:prstGeom>
          <a:solidFill>
            <a:srgbClr val="F7014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>
              <a:solidFill>
                <a:srgbClr val="FFFFFF"/>
              </a:solidFill>
              <a:ea typeface="ＭＳ Ｐゴシック" pitchFamily="-105" charset="-128"/>
              <a:cs typeface="ＭＳ Ｐゴシック" pitchFamily="-105" charset="-128"/>
            </a:endParaRPr>
          </a:p>
        </p:txBody>
      </p:sp>
      <p:sp>
        <p:nvSpPr>
          <p:cNvPr id="11" name="Foliennummernplatzhalter 5"/>
          <p:cNvSpPr txBox="1">
            <a:spLocks/>
          </p:cNvSpPr>
          <p:nvPr userDrawn="1"/>
        </p:nvSpPr>
        <p:spPr>
          <a:xfrm>
            <a:off x="0" y="582613"/>
            <a:ext cx="503238" cy="365125"/>
          </a:xfrm>
          <a:prstGeom prst="rect">
            <a:avLst/>
          </a:prstGeom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fld id="{341491D6-FCB3-AA48-877A-0FB5E714E925}" type="slidenum">
              <a:rPr lang="de-DE" sz="1200" smtClean="0">
                <a:solidFill>
                  <a:schemeClr val="bg1"/>
                </a:solidFill>
              </a:rPr>
              <a:pPr algn="ctr" eaLnBrk="1" hangingPunct="1">
                <a:defRPr/>
              </a:pPr>
              <a:t>‹Nr.›</a:t>
            </a:fld>
            <a:endParaRPr lang="de-DE" sz="1200">
              <a:solidFill>
                <a:schemeClr val="bg1"/>
              </a:solidFill>
            </a:endParaRPr>
          </a:p>
        </p:txBody>
      </p:sp>
      <p:pic>
        <p:nvPicPr>
          <p:cNvPr id="16" name="Bildplatzhalter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51284" y="97928"/>
            <a:ext cx="871105" cy="32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pic>
      <p:sp>
        <p:nvSpPr>
          <p:cNvPr id="22" name="Textfeld 21"/>
          <p:cNvSpPr txBox="1">
            <a:spLocks noChangeArrowheads="1"/>
          </p:cNvSpPr>
          <p:nvPr userDrawn="1"/>
        </p:nvSpPr>
        <p:spPr bwMode="auto">
          <a:xfrm>
            <a:off x="4494272" y="6323415"/>
            <a:ext cx="299398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en-GB" sz="800" i="1" kern="1200" dirty="0">
                <a:solidFill>
                  <a:srgbClr val="3366FF"/>
                </a:solidFill>
                <a:latin typeface="Arial" charset="0"/>
                <a:ea typeface="ＭＳ Ｐゴシック" charset="0"/>
                <a:cs typeface="ＭＳ Ｐゴシック" charset="0"/>
              </a:rPr>
              <a:t>.</a:t>
            </a:r>
            <a:endParaRPr lang="de-AT" sz="800" i="1" kern="1200" dirty="0">
              <a:solidFill>
                <a:srgbClr val="3366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9" r:id="rId2"/>
    <p:sldLayoutId id="2147483710" r:id="rId3"/>
    <p:sldLayoutId id="2147483704" r:id="rId4"/>
    <p:sldLayoutId id="2147483705" r:id="rId5"/>
    <p:sldLayoutId id="2147483706" r:id="rId6"/>
    <p:sldLayoutId id="2147483707" r:id="rId7"/>
    <p:sldLayoutId id="2147483708" r:id="rId8"/>
  </p:sldLayoutIdLst>
  <p:hf sldNum="0"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000000"/>
          </a:solidFill>
          <a:latin typeface="+mj-lt"/>
          <a:ea typeface="ＭＳ Ｐゴシック" pitchFamily="-107" charset="-128"/>
          <a:cs typeface="ＭＳ Ｐゴシック" pitchFamily="-107" charset="-128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595959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9pPr>
    </p:titleStyle>
    <p:bodyStyle>
      <a:lvl1pPr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600" kern="1200">
          <a:solidFill>
            <a:srgbClr val="000000"/>
          </a:solidFill>
          <a:latin typeface="+mn-lt"/>
          <a:ea typeface="ＭＳ Ｐゴシック" pitchFamily="-107" charset="-128"/>
          <a:cs typeface="ＭＳ Ｐゴシック" pitchFamily="-107" charset="-128"/>
        </a:defRPr>
      </a:lvl1pPr>
      <a:lvl2pPr marL="271463" indent="-271463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charset="0"/>
        <a:buChar char="§"/>
        <a:defRPr sz="26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2pPr>
      <a:lvl3pPr marL="808038" indent="-271463" algn="l" defTabSz="457200" rtl="0" eaLnBrk="1" fontAlgn="base" hangingPunct="1">
        <a:spcBef>
          <a:spcPct val="20000"/>
        </a:spcBef>
        <a:spcAft>
          <a:spcPct val="0"/>
        </a:spcAft>
        <a:buFont typeface="Wingdings" charset="0"/>
        <a:buChar char="§"/>
        <a:defRPr sz="24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3pPr>
      <a:lvl4pPr marL="1438275" indent="-185738" algn="l" defTabSz="457200" rtl="0" eaLnBrk="1" fontAlgn="base" hangingPunct="1">
        <a:spcBef>
          <a:spcPct val="20000"/>
        </a:spcBef>
        <a:spcAft>
          <a:spcPct val="0"/>
        </a:spcAft>
        <a:buClr>
          <a:srgbClr val="A6A6A6"/>
        </a:buClr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4pPr>
      <a:lvl5pPr marL="1588" indent="0" algn="l" defTabSz="457200" rtl="0" eaLnBrk="1" fontAlgn="base" hangingPunct="1">
        <a:spcBef>
          <a:spcPts val="0"/>
        </a:spcBef>
        <a:spcAft>
          <a:spcPct val="0"/>
        </a:spcAft>
        <a:buFontTx/>
        <a:buNone/>
        <a:defRPr sz="2000" kern="1200">
          <a:solidFill>
            <a:srgbClr val="000000"/>
          </a:solidFill>
          <a:latin typeface="+mn-lt"/>
          <a:ea typeface="ＭＳ Ｐゴシック" pitchFamily="-107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AT"/>
              <a:t>Datum wie Fußzeilentext zentral eingeben 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Fußzeilentext im Menüpunkt „Kopf- und Fußzeile“ eingeben und für alle Folien übernehmen 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3449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0ED58-FF15-FA78-C784-7FBB366B0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Behandlungsmethoden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9424D8-0A5A-6E74-1F2E-A682B9EA9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9" y="1800000"/>
            <a:ext cx="5379859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 err="1"/>
              <a:t>Intensity-Modulated</a:t>
            </a:r>
            <a:r>
              <a:rPr lang="de-AT" dirty="0"/>
              <a:t> Radiation Therapy (IMRT)</a:t>
            </a:r>
          </a:p>
          <a:p>
            <a:pPr marL="728663" lvl="1" indent="-457200">
              <a:buFont typeface="Arial" panose="020B0604020202020204" pitchFamily="34" charset="0"/>
              <a:buChar char="•"/>
            </a:pPr>
            <a:r>
              <a:rPr lang="de-AT" dirty="0"/>
              <a:t>Ähnlich wie CT</a:t>
            </a:r>
          </a:p>
          <a:p>
            <a:pPr marL="728663" lvl="1" indent="-457200">
              <a:buFont typeface="Arial" panose="020B0604020202020204" pitchFamily="34" charset="0"/>
              <a:buChar char="•"/>
            </a:pPr>
            <a:r>
              <a:rPr lang="de-AT" dirty="0"/>
              <a:t>Computergesteuerte Strahlungsverteilung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 err="1"/>
              <a:t>Volumetric-Modulated</a:t>
            </a:r>
            <a:r>
              <a:rPr lang="de-AT" dirty="0"/>
              <a:t> Arc Therapy (VMAT)</a:t>
            </a:r>
          </a:p>
          <a:p>
            <a:pPr marL="728663" lvl="1" indent="-457200">
              <a:buFont typeface="Arial" panose="020B0604020202020204" pitchFamily="34" charset="0"/>
              <a:buChar char="•"/>
            </a:pPr>
            <a:r>
              <a:rPr lang="de-AT" dirty="0"/>
              <a:t>Kürzere </a:t>
            </a:r>
            <a:r>
              <a:rPr lang="de-AT" dirty="0" err="1"/>
              <a:t>Bestrahlungdauer</a:t>
            </a:r>
            <a:endParaRPr lang="de-AT" dirty="0"/>
          </a:p>
          <a:p>
            <a:pPr marL="728663" lvl="1" indent="-457200">
              <a:buFont typeface="Arial" panose="020B0604020202020204" pitchFamily="34" charset="0"/>
              <a:buChar char="•"/>
            </a:pPr>
            <a:r>
              <a:rPr lang="de-AT" dirty="0"/>
              <a:t>Simultane Parameter Anpassung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DBAA833-A186-48AE-2364-15009AEB7B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059CDD74-0058-B37A-BD7B-CAC1D610FB5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78CB4502-A549-5CF4-7E04-50E9998BFA0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8630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7D1289-D0FB-C8A8-EE5B-A8D60D29A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Danke für Ihre Aufmerksamkeit!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5993324-B8ED-5FBF-7A73-1C4261959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ECEB65B-33C2-C16F-8E60-FE9836641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2C7B532-87E8-D6BF-FBE8-EB4EED35A2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34567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Enter date also using menu item “Header and Footer” </a:t>
            </a:r>
            <a:endParaRPr lang="de-AT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Enter footer text using menu item “Header and Footer” </a:t>
            </a:r>
            <a:br>
              <a:rPr lang="en-GB" dirty="0"/>
            </a:br>
            <a:r>
              <a:rPr lang="en-GB" dirty="0"/>
              <a:t>and accept for all slides.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88093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X-Ray </a:t>
            </a:r>
            <a:r>
              <a:rPr lang="en-US" sz="3200" dirty="0" err="1"/>
              <a:t>Therapie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75E071F-38E0-5468-8477-29CA88D64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/>
              <a:t>Erste</a:t>
            </a:r>
            <a:r>
              <a:rPr lang="en-US" sz="2400" dirty="0"/>
              <a:t> </a:t>
            </a:r>
            <a:r>
              <a:rPr lang="en-US" sz="2400" dirty="0" err="1"/>
              <a:t>Behandlungen</a:t>
            </a:r>
            <a:r>
              <a:rPr lang="en-US" sz="2400" dirty="0"/>
              <a:t> </a:t>
            </a:r>
            <a:r>
              <a:rPr lang="en-US" sz="2400" dirty="0" err="1"/>
              <a:t>schon</a:t>
            </a:r>
            <a:r>
              <a:rPr lang="en-US" sz="2400" dirty="0"/>
              <a:t> ab 1895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/>
              <a:t>Immer</a:t>
            </a:r>
            <a:r>
              <a:rPr lang="en-US" sz="2400" dirty="0"/>
              <a:t> in </a:t>
            </a:r>
            <a:r>
              <a:rPr lang="en-US" sz="2400" dirty="0" err="1"/>
              <a:t>Kombination</a:t>
            </a:r>
            <a:r>
              <a:rPr lang="en-US" sz="2400" dirty="0"/>
              <a:t> </a:t>
            </a:r>
            <a:r>
              <a:rPr lang="en-US" sz="2400" dirty="0" err="1"/>
              <a:t>mit</a:t>
            </a:r>
            <a:r>
              <a:rPr lang="en-US" sz="2400" dirty="0"/>
              <a:t> </a:t>
            </a:r>
            <a:r>
              <a:rPr lang="en-US" sz="2400" dirty="0" err="1"/>
              <a:t>einer</a:t>
            </a:r>
            <a:r>
              <a:rPr lang="en-US" sz="2400" dirty="0"/>
              <a:t> </a:t>
            </a:r>
            <a:r>
              <a:rPr lang="en-US" sz="2400" dirty="0" err="1"/>
              <a:t>Diagnostikmethode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/>
              <a:t>Über</a:t>
            </a:r>
            <a:r>
              <a:rPr lang="en-US" sz="2400" dirty="0"/>
              <a:t> 50% der </a:t>
            </a:r>
            <a:r>
              <a:rPr lang="en-US" sz="2400" dirty="0" err="1"/>
              <a:t>Krebsbehandlungen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/>
              <a:t>Zwischen</a:t>
            </a:r>
            <a:r>
              <a:rPr lang="en-US" sz="2400" dirty="0"/>
              <a:t> 4 MeV und 20 MeV</a:t>
            </a:r>
          </a:p>
          <a:p>
            <a:endParaRPr lang="de-AT" dirty="0"/>
          </a:p>
        </p:txBody>
      </p:sp>
      <p:pic>
        <p:nvPicPr>
          <p:cNvPr id="9" name="Inhaltsplatzhalter 8" descr="Ein Bild, das drinnen, Haushaltsgerät, Fräse enthält.&#10;&#10;Automatisch generierte Beschreibung">
            <a:extLst>
              <a:ext uri="{FF2B5EF4-FFF2-40B4-BE49-F238E27FC236}">
                <a16:creationId xmlns:a16="http://schemas.microsoft.com/office/drawing/2014/main" id="{4D2271DD-B38A-A57C-93AC-120B53FE3774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967288" y="2746258"/>
            <a:ext cx="3951287" cy="2633896"/>
          </a:xfrm>
        </p:spPr>
      </p:pic>
      <p:sp>
        <p:nvSpPr>
          <p:cNvPr id="7" name="Textplatzhalter 6">
            <a:extLst>
              <a:ext uri="{FF2B5EF4-FFF2-40B4-BE49-F238E27FC236}">
                <a16:creationId xmlns:a16="http://schemas.microsoft.com/office/drawing/2014/main" id="{09473ED2-FE70-94FB-A2C7-50691B4827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08834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E46F5F-2310-6633-8E2D-67EF6F513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596900"/>
            <a:ext cx="8197228" cy="1143000"/>
          </a:xfrm>
        </p:spPr>
        <p:txBody>
          <a:bodyPr/>
          <a:lstStyle/>
          <a:p>
            <a:r>
              <a:rPr lang="de-AT" dirty="0"/>
              <a:t>Strahlungsquellen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59EB64-FA37-F547-3473-95BDFED91E6E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0800000" flipV="1">
            <a:off x="720726" y="3900196"/>
            <a:ext cx="3459388" cy="219269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de-AT" dirty="0"/>
          </a:p>
          <a:p>
            <a:endParaRPr lang="de-AT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7173E414-5CAD-2F52-E4CE-9887266BD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AE5EAFD0-7E99-0984-ED03-18CA32D98461}"/>
              </a:ext>
            </a:extLst>
          </p:cNvPr>
          <p:cNvSpPr txBox="1">
            <a:spLocks/>
          </p:cNvSpPr>
          <p:nvPr/>
        </p:nvSpPr>
        <p:spPr bwMode="auto">
          <a:xfrm>
            <a:off x="873125" y="1739900"/>
            <a:ext cx="8197228" cy="1754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defRPr sz="2600" kern="1200">
                <a:solidFill>
                  <a:srgbClr val="000000"/>
                </a:solidFill>
                <a:latin typeface="+mn-lt"/>
                <a:ea typeface="ＭＳ Ｐゴシック" pitchFamily="-107" charset="-128"/>
                <a:cs typeface="ＭＳ Ｐゴシック" pitchFamily="-107" charset="-128"/>
              </a:defRPr>
            </a:lvl1pPr>
            <a:lvl2pPr marL="271463" indent="-271463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 sz="2600" kern="1200">
                <a:solidFill>
                  <a:srgbClr val="000000"/>
                </a:solidFill>
                <a:latin typeface="+mn-lt"/>
                <a:ea typeface="ＭＳ Ｐゴシック" pitchFamily="-107" charset="-128"/>
                <a:cs typeface="+mn-cs"/>
              </a:defRPr>
            </a:lvl2pPr>
            <a:lvl3pPr marL="808038" indent="-271463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Wingdings" charset="0"/>
              <a:buChar char="§"/>
              <a:defRPr sz="2400" kern="1200">
                <a:solidFill>
                  <a:srgbClr val="000000"/>
                </a:solidFill>
                <a:latin typeface="+mn-lt"/>
                <a:ea typeface="ＭＳ Ｐゴシック" pitchFamily="-107" charset="-128"/>
                <a:cs typeface="+mn-cs"/>
              </a:defRPr>
            </a:lvl3pPr>
            <a:lvl4pPr marL="1438275" indent="-185738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Wingdings" charset="0"/>
              <a:buChar char="§"/>
              <a:defRPr sz="2000" kern="1200">
                <a:solidFill>
                  <a:srgbClr val="000000"/>
                </a:solidFill>
                <a:latin typeface="+mn-lt"/>
                <a:ea typeface="ＭＳ Ｐゴシック" pitchFamily="-107" charset="-128"/>
                <a:cs typeface="+mn-cs"/>
              </a:defRPr>
            </a:lvl4pPr>
            <a:lvl5pPr marL="1588" indent="0" algn="l" defTabSz="457200" rtl="0" eaLnBrk="1" fontAlgn="base" hangingPunct="1">
              <a:spcBef>
                <a:spcPts val="0"/>
              </a:spcBef>
              <a:spcAft>
                <a:spcPct val="0"/>
              </a:spcAft>
              <a:buFontTx/>
              <a:buNone/>
              <a:defRPr sz="2000" kern="1200">
                <a:solidFill>
                  <a:srgbClr val="000000"/>
                </a:solidFill>
                <a:latin typeface="+mn-lt"/>
                <a:ea typeface="ＭＳ Ｐゴシック" pitchFamily="-107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Röntgenröhren &amp; Elektronenlinearbeschleuniger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Bremsstrahlung abhängig vom Target-Material und Dicke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Kontinuierliches Röntgenspektrum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AT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AT" dirty="0"/>
          </a:p>
        </p:txBody>
      </p:sp>
      <p:pic>
        <p:nvPicPr>
          <p:cNvPr id="16" name="Grafik 15" descr="sddsf">
            <a:extLst>
              <a:ext uri="{FF2B5EF4-FFF2-40B4-BE49-F238E27FC236}">
                <a16:creationId xmlns:a16="http://schemas.microsoft.com/office/drawing/2014/main" id="{99DD112C-207B-D0F8-98C9-0714B2545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713" y="3556051"/>
            <a:ext cx="2398847" cy="2098268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68C6A4CF-E031-F401-B0EE-A40454B8DCAF}"/>
              </a:ext>
            </a:extLst>
          </p:cNvPr>
          <p:cNvSpPr txBox="1"/>
          <p:nvPr/>
        </p:nvSpPr>
        <p:spPr>
          <a:xfrm>
            <a:off x="1398713" y="5748745"/>
            <a:ext cx="2398847" cy="55399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de-AT" sz="1000" dirty="0"/>
              <a:t>Strahlungsintensitätsverteilung abhängig von der kinetischen Energie der Elektronen</a:t>
            </a:r>
          </a:p>
        </p:txBody>
      </p:sp>
    </p:spTree>
    <p:extLst>
      <p:ext uri="{BB962C8B-B14F-4D97-AF65-F5344CB8AC3E}">
        <p14:creationId xmlns:p14="http://schemas.microsoft.com/office/powerpoint/2010/main" val="74099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AEA0C3-E619-3DF7-A4FE-86E652C6B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Medizinischer Elektronenlinearbeschleuniger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89ED8A-8C3C-E85F-77A3-8BEC3AB28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800000"/>
            <a:ext cx="4234555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Sechs Einheiten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Wanderwellen- und Stehwellenbeschleuniger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Zwei Bauarten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Elektronen- oder Photonenstrahlung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Drehbar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AT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5811C24F-AEEF-8D2A-D3E4-79B0A41203BA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5290457" y="1833325"/>
            <a:ext cx="3627497" cy="2617568"/>
          </a:xfr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C761E14-DC3B-A0BD-9802-9FFAB8AADF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B3109A08-7CB4-9EBB-DE5B-8120F5E88A48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8E29E9BB-1348-BBCD-D06D-A12B863E70B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9234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CB7AC-D0CD-969A-FC5C-4F2CC1F4C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Beschleunigereinheit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CBC473-EA18-D18D-0ABA-7DB26FCC3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50 cm lang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Immense Geschwindigkeiten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HF-Erzeugung durch Modulator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Pulsartige Beschleunigung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E1D28B24-6F18-3A4F-46CE-175C44818400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722223" y="871470"/>
            <a:ext cx="3951287" cy="1349731"/>
          </a:xfr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1D8FE19-1567-6AFA-D509-C9268A6875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B582BD9-7C01-5705-B7D9-3A13E5BD5A7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267D8FB-F2DC-5FA0-11E5-5040D97C726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F7DCE62-695A-729C-D5DD-D014AD7F8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849" y="2221201"/>
            <a:ext cx="2288023" cy="338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29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B074E8-C662-3DBC-C43F-FF08263F5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Strahlenkopf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2DF05B-CE6B-759A-7017-6A0052A13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800000"/>
            <a:ext cx="4831714" cy="452596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Magnetisches Umlenksystem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Strahlfokussierung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Energieregelungsblenden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Streufolienverfahren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Abschirmung meist aus Blei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Dosisleistungsregelung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AT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94112993-7FD3-5A55-F973-72BFE469C211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5551714" y="1744200"/>
            <a:ext cx="3131820" cy="2895600"/>
          </a:xfr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F73945C-6A80-EE08-BB0E-64BBC274CB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7D0486B-55DE-D184-3B13-5A179F31EA9D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8F408AB-0F5C-F003-11F3-17B6C1E8AB0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90272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90D344-5350-5848-6A79-C711626A6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Photonentarget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6E8397D-CE1B-A65C-1456-384E9E58C7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19999" y="1800000"/>
                <a:ext cx="4355853" cy="4525963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AT" dirty="0"/>
                  <a:t>Materialien mit hoher Ordnungszahl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AT" dirty="0"/>
                  <a:t>Dicke entscheidend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AT" dirty="0"/>
                  <a:t>Wolfram 15 MeV 2-3 mm Elektronenreichweite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de-A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AT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h𝑐</m:t>
                        </m:r>
                      </m:num>
                      <m:den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𝑒𝑈</m:t>
                        </m:r>
                      </m:den>
                    </m:f>
                  </m:oMath>
                </a14:m>
                <a:endParaRPr lang="de-AT" b="0" dirty="0">
                  <a:ea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AT" b="0" dirty="0" err="1">
                    <a:ea typeface="Cambria Math" panose="02040503050406030204" pitchFamily="18" charset="0"/>
                  </a:rPr>
                  <a:t>Kühlungsystem</a:t>
                </a:r>
                <a:endParaRPr lang="de-AT" b="0" dirty="0">
                  <a:ea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de-AT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06E8397D-CE1B-A65C-1456-384E9E58C7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19999" y="1800000"/>
                <a:ext cx="4355853" cy="4525963"/>
              </a:xfrm>
              <a:blipFill>
                <a:blip r:embed="rId2"/>
                <a:stretch>
                  <a:fillRect l="-4196" t="-2153" r="-1259"/>
                </a:stretch>
              </a:blipFill>
            </p:spPr>
            <p:txBody>
              <a:bodyPr/>
              <a:lstStyle/>
              <a:p>
                <a:r>
                  <a:rPr lang="de-A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FC083774-FDFA-E085-ED34-F7F72E940AC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3"/>
          <a:stretch>
            <a:fillRect/>
          </a:stretch>
        </p:blipFill>
        <p:spPr>
          <a:xfrm>
            <a:off x="5308600" y="2428872"/>
            <a:ext cx="3609975" cy="3268668"/>
          </a:xfr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B7E04B6-5062-785E-948D-5F3E53EF76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5C7EF03-2DF4-DD22-B741-7FA7F396C0E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7DEF2AAC-B626-7C62-CCA7-8BC3CE0694D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9258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65239A-B2DD-B3B1-5C0F-EC22CA5F5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Kollimatoren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4809DE-4E41-6E22-C55C-5FC22A41B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Konventionelle Kollimatoren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Konvergierend auf einen Brennfleck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Meist aus Wolfram und Blei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dirty="0"/>
              <a:t>Multilamellenkollimator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A74F4698-F19F-C409-228E-AE21517426CF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4819340" y="3791900"/>
            <a:ext cx="3951287" cy="1445438"/>
          </a:xfrm>
        </p:spPr>
      </p:pic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477580E-5AD6-3509-2A71-DDFAEF315C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E21E75C2-F243-6FA1-F386-C1DC1A6A6D82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pPr>
              <a:defRPr/>
            </a:pPr>
            <a:r>
              <a:rPr lang="de-AT"/>
              <a:t>Datum wie Fußzeilentext zentral eingeben </a:t>
            </a:r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071B7BDE-EB21-9CA8-23C5-3FBD4576DC7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Fußzeilentext im Menüpunkt „Kopf- und Fußzeile“ eingeben und für alle Folien übernehmen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4ABFB8F-AF6A-826C-BC59-EBF85DA9E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5525" y="1035322"/>
            <a:ext cx="3863340" cy="21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36134"/>
      </p:ext>
    </p:extLst>
  </p:cSld>
  <p:clrMapOvr>
    <a:masterClrMapping/>
  </p:clrMapOvr>
</p:sld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U-Graz-Powerpoint-Standard-Juli2018-v4.potx" id="{4AC053B4-8322-43F5-A727-5B659888AAC6}" vid="{588F3A19-2155-4FC5-B6D9-DEED5DC3003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TU-Graz-Powerpoint-Standard-Juli2018-v4</Template>
  <TotalTime>0</TotalTime>
  <Words>337</Words>
  <Application>Microsoft Office PowerPoint</Application>
  <PresentationFormat>Bildschirmpräsentation (4:3)</PresentationFormat>
  <Paragraphs>67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Calibri</vt:lpstr>
      <vt:lpstr>Cambria Math</vt:lpstr>
      <vt:lpstr>Wingdings</vt:lpstr>
      <vt:lpstr>TU Graz Standard</vt:lpstr>
      <vt:lpstr>PowerPoint-Präsentation</vt:lpstr>
      <vt:lpstr>PowerPoint-Präsentation</vt:lpstr>
      <vt:lpstr>X-Ray Therapie</vt:lpstr>
      <vt:lpstr>Strahlungsquellen</vt:lpstr>
      <vt:lpstr>Medizinischer Elektronenlinearbeschleuniger</vt:lpstr>
      <vt:lpstr>Beschleunigereinheit</vt:lpstr>
      <vt:lpstr>Strahlenkopf</vt:lpstr>
      <vt:lpstr>Photonentarget</vt:lpstr>
      <vt:lpstr>Kollimatoren </vt:lpstr>
      <vt:lpstr>Behandlungsmethoden</vt:lpstr>
      <vt:lpstr>Danke für Ihre Aufmerksamkeit!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Neutrale TU Graz-Standardpräsentation 4:3</dc:title>
  <dc:subject/>
  <dc:creator>cd@tugraz.at</dc:creator>
  <cp:keywords/>
  <dc:description/>
  <cp:lastModifiedBy>Aleksey Sokolov</cp:lastModifiedBy>
  <cp:revision>137</cp:revision>
  <cp:lastPrinted>2018-07-25T08:33:56Z</cp:lastPrinted>
  <dcterms:created xsi:type="dcterms:W3CDTF">2018-07-12T06:39:10Z</dcterms:created>
  <dcterms:modified xsi:type="dcterms:W3CDTF">2023-01-17T17:31:48Z</dcterms:modified>
  <cp:category/>
</cp:coreProperties>
</file>

<file path=docProps/thumbnail.jpeg>
</file>